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87"/>
  </p:normalViewPr>
  <p:slideViewPr>
    <p:cSldViewPr snapToGrid="0">
      <p:cViewPr varScale="1">
        <p:scale>
          <a:sx n="86" d="100"/>
          <a:sy n="86" d="100"/>
        </p:scale>
        <p:origin x="296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63A213C-AF34-855E-41C8-0B618AE6C0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15320672-8596-31A7-2205-B5156F620B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0B00771-AF9E-F3CB-9819-52D8795BB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C2E78-8271-414A-B24D-D9FEB6107965}" type="datetimeFigureOut">
              <a:rPr lang="pl-PL" smtClean="0"/>
              <a:t>7.07.2025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3BACE38-73C4-E5B0-F292-54AD77BCC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4075BB4-2398-3F22-C094-27B256400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0E344-D8BE-3548-9CE8-12720024F9F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4510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A4BD093-C7E4-CAFA-C541-ECE257035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C0DEF6D1-1FF9-A66C-1E1A-92E749B79F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2ED57B4-DCC8-E48D-0D9F-151A9680C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C2E78-8271-414A-B24D-D9FEB6107965}" type="datetimeFigureOut">
              <a:rPr lang="pl-PL" smtClean="0"/>
              <a:t>7.07.2025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25D112F-1391-5AF3-BD5D-E6F15530B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4BA9D66-8FB8-F56A-53F6-E8D385E6C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0E344-D8BE-3548-9CE8-12720024F9F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81642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B0645311-ECFE-BE5F-47C4-47E33CF907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4C79D956-E420-709E-7159-767A9EF8A9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B86F00E-9C3F-D4A1-3135-CA84601D2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C2E78-8271-414A-B24D-D9FEB6107965}" type="datetimeFigureOut">
              <a:rPr lang="pl-PL" smtClean="0"/>
              <a:t>7.07.2025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A3210DB-15F5-3192-B721-92B1BE1F9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08AF54F-410F-6794-BADD-3D50CFF39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0E344-D8BE-3548-9CE8-12720024F9F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80624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C7C22A0-C422-E09F-D853-AA7542059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E7B6809-4ED1-D5DA-2A3E-193EF5A365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2CE2352-034D-03E0-DC7A-347CEDA48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C2E78-8271-414A-B24D-D9FEB6107965}" type="datetimeFigureOut">
              <a:rPr lang="pl-PL" smtClean="0"/>
              <a:t>7.07.2025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00923C4-3398-A59D-B99B-9FE8BD322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C9C896B-8E4B-F887-F406-2E8681C25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0E344-D8BE-3548-9CE8-12720024F9F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07129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4EF0416-BC67-7A99-E587-AD49CEE64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62EE241-C851-98AF-73C0-4DC6FE6BE1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1AE9089-3714-CF7C-27B7-5B5B2A7D5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C2E78-8271-414A-B24D-D9FEB6107965}" type="datetimeFigureOut">
              <a:rPr lang="pl-PL" smtClean="0"/>
              <a:t>7.07.2025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E2D2B5C-034F-F097-B26C-DF806613E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A28D49-C016-313C-5CB2-86685A48B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0E344-D8BE-3548-9CE8-12720024F9F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4412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7D25DC4-BE1F-7983-DAE9-1869E6C94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7DC21BD-0C83-679C-C97D-C773F3643D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C37251E-BD25-32AC-0AC0-B53A6E0712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0249441-7BE9-A2E6-84FE-1B045129E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C2E78-8271-414A-B24D-D9FEB6107965}" type="datetimeFigureOut">
              <a:rPr lang="pl-PL" smtClean="0"/>
              <a:t>7.07.2025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37A4901-F3C2-69DB-24E4-301B4090A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F0D5848-C578-9C29-57D2-846399BF7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0E344-D8BE-3548-9CE8-12720024F9F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3081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E89DACC-E065-4301-C6E7-159BF29C5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97CDCCE-4A19-E522-61F6-00BF8940ED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FFF929EF-B5B1-DF96-7C91-76796368AF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7927EC7E-3812-526A-BB3B-C9AAF590B6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A177F8D5-40F6-9063-F8DC-BC0363BD8F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B090CDD6-2BFB-6DA2-CB4E-4D09A920E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C2E78-8271-414A-B24D-D9FEB6107965}" type="datetimeFigureOut">
              <a:rPr lang="pl-PL" smtClean="0"/>
              <a:t>7.07.2025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EE724DEA-47F7-3A2D-8F70-390BDB7A9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AB9913BB-3E3F-6866-C890-29A2BCA50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0E344-D8BE-3548-9CE8-12720024F9F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1313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3F5080-5C43-9EAC-6DCF-31A0B1023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F17EF401-AA2A-AEFD-A62E-AE6A4A26F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C2E78-8271-414A-B24D-D9FEB6107965}" type="datetimeFigureOut">
              <a:rPr lang="pl-PL" smtClean="0"/>
              <a:t>7.07.2025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6205DDF-F074-F3F8-40C9-C82C18091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CD55F015-834A-BBD0-32E6-B40C8415B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0E344-D8BE-3548-9CE8-12720024F9F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1639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598A1374-1028-FC19-6338-41B4CE6ED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C2E78-8271-414A-B24D-D9FEB6107965}" type="datetimeFigureOut">
              <a:rPr lang="pl-PL" smtClean="0"/>
              <a:t>7.07.2025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27E9258F-92D6-11A4-141A-F7CAC4B06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BD5181E-C1AB-8BE4-B99E-74ECDBCC8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0E344-D8BE-3548-9CE8-12720024F9F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5146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72B2432-CC61-C5CF-057D-BDBBF9E48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8B3EAE6-D025-4089-ED16-990DE7500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12ED1B19-FE2F-26A7-A1D6-B8D1B57AF3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03D414DA-D116-DEDF-17BD-219796804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C2E78-8271-414A-B24D-D9FEB6107965}" type="datetimeFigureOut">
              <a:rPr lang="pl-PL" smtClean="0"/>
              <a:t>7.07.2025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8BA7E24-0CE2-53A6-49FD-D9043AD0C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F3D08FE8-353F-005F-DE08-CEB7604CE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0E344-D8BE-3548-9CE8-12720024F9F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42029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16D944A-265F-4184-E790-F02320B57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FC32DD37-0B61-361C-40A9-2D19DAAD19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096BF1F3-9193-308E-E715-9E045FB2B8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E4C83CB-A4BD-42C3-C548-9465B5006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C2E78-8271-414A-B24D-D9FEB6107965}" type="datetimeFigureOut">
              <a:rPr lang="pl-PL" smtClean="0"/>
              <a:t>7.07.2025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4BE67110-0174-65EB-87C8-6DC777637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F6B8AE5-D8FF-1C6F-DE51-E36068744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0E344-D8BE-3548-9CE8-12720024F9F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8308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9589D0CB-E01C-9261-D85F-081716100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925982A9-FF3B-90B2-AAF8-F0543A5D9D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6759087-4620-8E3A-5FB6-A5D2DAA80F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1C2E78-8271-414A-B24D-D9FEB6107965}" type="datetimeFigureOut">
              <a:rPr lang="pl-PL" smtClean="0"/>
              <a:t>7.07.2025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93FEAA6-1F4F-2FAA-DD05-92967576B5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EF5854F-FAFF-335E-CD95-B3D96C84F0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30E344-D8BE-3548-9CE8-12720024F9F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978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FBFF62DC-C4A5-1750-8888-9D81467D60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309" y="1094283"/>
            <a:ext cx="11529382" cy="4287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70585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Motyw pakietu Office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Paweł Lachman</dc:creator>
  <cp:lastModifiedBy>Paweł Lachman</cp:lastModifiedBy>
  <cp:revision>1</cp:revision>
  <dcterms:created xsi:type="dcterms:W3CDTF">2025-07-07T10:33:39Z</dcterms:created>
  <dcterms:modified xsi:type="dcterms:W3CDTF">2025-07-07T10:34:27Z</dcterms:modified>
</cp:coreProperties>
</file>